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6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210929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522907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18,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LISTADO DE OBRAS EN EJECUCIÓN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4486" y="2115327"/>
            <a:ext cx="6241773" cy="3067409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100" dirty="0"/>
              <a:t/>
            </a:r>
            <a:br>
              <a:rPr lang="es-GT" sz="2100" dirty="0"/>
            </a:br>
            <a:r>
              <a:rPr lang="es-GT" sz="2100" dirty="0"/>
              <a:t>La Asociación Deportiva Nacional de Tiro con Armas de Caza </a:t>
            </a:r>
            <a:r>
              <a:rPr lang="es-GT" sz="2100" dirty="0" smtClean="0"/>
              <a:t>con relación al </a:t>
            </a:r>
            <a:r>
              <a:rPr lang="es-GT" sz="2100" dirty="0"/>
              <a:t>numeral </a:t>
            </a:r>
            <a:r>
              <a:rPr lang="es-GT" sz="2100" dirty="0" smtClean="0"/>
              <a:t>18 </a:t>
            </a:r>
            <a:r>
              <a:rPr lang="es-GT" sz="2100" dirty="0"/>
              <a:t>del artículo 10 del Capítulo segundo, Decreto No. </a:t>
            </a:r>
            <a:r>
              <a:rPr lang="es-GT" sz="2100" dirty="0" smtClean="0"/>
              <a:t>57-2008                            informa:</a:t>
            </a:r>
            <a:br>
              <a:rPr lang="es-GT" sz="2100" dirty="0" smtClean="0"/>
            </a:br>
            <a:r>
              <a:rPr lang="es-GT" sz="1200" dirty="0"/>
              <a:t> </a:t>
            </a:r>
            <a:r>
              <a:rPr lang="es-GT" sz="1200" dirty="0" smtClean="0"/>
              <a:t/>
            </a:r>
            <a:br>
              <a:rPr lang="es-GT" sz="1200" dirty="0" smtClean="0"/>
            </a:br>
            <a:r>
              <a:rPr lang="es-GT" sz="2100" dirty="0" smtClean="0"/>
              <a:t>que </a:t>
            </a:r>
            <a:r>
              <a:rPr lang="es-MX" sz="2100" dirty="0" smtClean="0"/>
              <a:t>no </a:t>
            </a:r>
            <a:r>
              <a:rPr lang="es-MX" sz="2100" dirty="0"/>
              <a:t>aplica </a:t>
            </a:r>
            <a:r>
              <a:rPr lang="es-MX" sz="2100" dirty="0" smtClean="0"/>
              <a:t>para la </a:t>
            </a:r>
            <a:r>
              <a:rPr lang="es-MX" sz="2100" dirty="0"/>
              <a:t>Asociación en virtud de </a:t>
            </a:r>
            <a:r>
              <a:rPr lang="es-MX" sz="2100" dirty="0" smtClean="0"/>
              <a:t/>
            </a:r>
            <a:br>
              <a:rPr lang="es-MX" sz="2100" dirty="0" smtClean="0"/>
            </a:br>
            <a:r>
              <a:rPr lang="es-MX" sz="2100" dirty="0" smtClean="0"/>
              <a:t>que </a:t>
            </a:r>
            <a:r>
              <a:rPr lang="es-MX" sz="2100" dirty="0"/>
              <a:t>no tiene obras </a:t>
            </a:r>
            <a:r>
              <a:rPr lang="es-MX" sz="2100" dirty="0" smtClean="0"/>
              <a:t>en ejecución </a:t>
            </a:r>
            <a:r>
              <a:rPr lang="es-MX" sz="2100" dirty="0"/>
              <a:t>o ejecutadas total </a:t>
            </a:r>
            <a:r>
              <a:rPr lang="es-MX" sz="2100" dirty="0" smtClean="0"/>
              <a:t>                       o </a:t>
            </a:r>
            <a:r>
              <a:rPr lang="es-MX" sz="2100" dirty="0"/>
              <a:t>parcialmente con </a:t>
            </a:r>
            <a:r>
              <a:rPr lang="es-MX" sz="2100" dirty="0" smtClean="0"/>
              <a:t>fondos públicos</a:t>
            </a:r>
            <a:r>
              <a:rPr lang="es-MX" sz="2100" dirty="0"/>
              <a:t>, </a:t>
            </a:r>
            <a:r>
              <a:rPr lang="es-MX" sz="2100" dirty="0" smtClean="0"/>
              <a:t>                                                  o </a:t>
            </a:r>
            <a:r>
              <a:rPr lang="es-MX" sz="2100" dirty="0"/>
              <a:t>con recursos provenientes de préstamos</a:t>
            </a:r>
            <a:br>
              <a:rPr lang="es-MX" sz="2100" dirty="0"/>
            </a:br>
            <a:r>
              <a:rPr lang="es-MX" sz="2100" dirty="0"/>
              <a:t>otorgados a cualquiera de las entidades del Estado</a:t>
            </a:r>
            <a:r>
              <a:rPr lang="es-MX" sz="2100" dirty="0" smtClean="0"/>
              <a:t>,                         y no </a:t>
            </a:r>
            <a:r>
              <a:rPr lang="es-MX" sz="2100" dirty="0"/>
              <a:t>ha efectuado contratos de esta naturaleza.</a:t>
            </a:r>
            <a:endParaRPr lang="es-GT" sz="2100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>Asociación Deportiva Nacional de Tiro con Armas de Caza</a:t>
            </a:r>
            <a:endParaRPr lang="es-GT" sz="1300" b="1" dirty="0"/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133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Words>23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18 del artículo 10 del Capítulo segundo, Decreto No. 57-2008                            informa:   que no aplica para la Asociación en virtud de  que no tiene obras en ejecución o ejecutadas total                        o parcialmente con fondos públicos,                                                   o con recursos provenientes de préstamos otorgados a cualquiera de las entidades del Estado,                         y no ha efectuado contratos de esta naturaleza.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211</cp:revision>
  <cp:lastPrinted>2020-02-24T22:20:20Z</cp:lastPrinted>
  <dcterms:created xsi:type="dcterms:W3CDTF">2017-06-09T21:20:02Z</dcterms:created>
  <dcterms:modified xsi:type="dcterms:W3CDTF">2022-02-15T16:59:59Z</dcterms:modified>
</cp:coreProperties>
</file>